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0" r:id="rId3"/>
    <p:sldId id="261" r:id="rId4"/>
    <p:sldId id="257" r:id="rId5"/>
    <p:sldId id="258" r:id="rId6"/>
    <p:sldId id="256" r:id="rId7"/>
    <p:sldId id="263" r:id="rId8"/>
    <p:sldId id="265" r:id="rId9"/>
    <p:sldId id="262" r:id="rId10"/>
    <p:sldId id="259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Знайка_2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96752"/>
            <a:ext cx="2376264" cy="3384376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395340" y="1725340"/>
            <a:ext cx="2520280" cy="362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picture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1268760"/>
            <a:ext cx="2232248" cy="31683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771800" y="188640"/>
            <a:ext cx="28803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Муниципальный  уровень.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092280" y="188640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Приложение 1.3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5661248"/>
            <a:ext cx="5031904" cy="119675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573016"/>
            <a:ext cx="2376264" cy="26642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3" name="Picture 2" descr="pictur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573016"/>
            <a:ext cx="2304256" cy="26642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4" name="Picture 2" descr="picture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6588224" y="3573016"/>
            <a:ext cx="2304256" cy="26642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5" cstate="print"/>
          <a:srcRect l="22144" t="49098" r="22929" b="6520"/>
          <a:stretch>
            <a:fillRect/>
          </a:stretch>
        </p:blipFill>
        <p:spPr bwMode="auto">
          <a:xfrm>
            <a:off x="4427984" y="980728"/>
            <a:ext cx="3852936" cy="2490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" descr="picture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836712"/>
            <a:ext cx="2232248" cy="27363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sp>
        <p:nvSpPr>
          <p:cNvPr id="44" name="TextBox 43"/>
          <p:cNvSpPr txBox="1"/>
          <p:nvPr/>
        </p:nvSpPr>
        <p:spPr>
          <a:xfrm>
            <a:off x="2771800" y="188640"/>
            <a:ext cx="28803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Региональный  уровень.</a:t>
            </a:r>
            <a:endParaRPr lang="ru-RU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7092280" y="188640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Приложение 1.3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6237312"/>
            <a:ext cx="5031904" cy="62068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11812" r="4911" b="9193"/>
          <a:stretch>
            <a:fillRect/>
          </a:stretch>
        </p:blipFill>
        <p:spPr bwMode="auto">
          <a:xfrm>
            <a:off x="251520" y="620688"/>
            <a:ext cx="8712968" cy="5729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771800" y="188640"/>
            <a:ext cx="28803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Региональный  уровень.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092280" y="188640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Приложение 1.3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165304"/>
            <a:ext cx="6228184" cy="69269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3" y="3501008"/>
            <a:ext cx="1872208" cy="266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501008"/>
            <a:ext cx="1872208" cy="2647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3573016"/>
            <a:ext cx="1872208" cy="266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764704"/>
            <a:ext cx="1814833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4427984" y="764704"/>
            <a:ext cx="180020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764704"/>
            <a:ext cx="1800200" cy="253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216" y="764704"/>
            <a:ext cx="1872208" cy="25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2771800" y="188640"/>
            <a:ext cx="28803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Всероссийский  уровень.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092280" y="188640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Приложение 1.3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237312"/>
            <a:ext cx="5031904" cy="62068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764705"/>
            <a:ext cx="1872208" cy="2679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764704"/>
            <a:ext cx="1800199" cy="258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764704"/>
            <a:ext cx="1872207" cy="263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3501008"/>
            <a:ext cx="1800200" cy="255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3501008"/>
            <a:ext cx="1805885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771800" y="188640"/>
            <a:ext cx="28803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Всероссийский  уровень.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092280" y="188640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Приложение 1.3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6165304"/>
            <a:ext cx="6228184" cy="69269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1944216" cy="25922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3" name="Picture 2" descr="pictur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501008"/>
            <a:ext cx="2016224" cy="25922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4" name="Picture 2" descr="picture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692696"/>
            <a:ext cx="1728192" cy="26369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5" name="Picture 2" descr="picture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3429000"/>
            <a:ext cx="1944216" cy="27363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6" name="Picture 2" descr="picture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692697"/>
            <a:ext cx="1800200" cy="25922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7" name="Picture 2" descr="picture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40" y="692696"/>
            <a:ext cx="2016224" cy="25922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1026" name="Picture 2" descr="C:\Documents and Settings\All Users.WINDOWS.LL\Документы\мои награды\грамоты в картинках\интеллект-Экспресс_дети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15816" y="3573016"/>
            <a:ext cx="3335016" cy="2501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7092280" y="188640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Приложение 1.3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771800" y="188640"/>
            <a:ext cx="28803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Всероссийский  уровень.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165304"/>
            <a:ext cx="6228184" cy="69269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573016"/>
            <a:ext cx="273630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836712"/>
            <a:ext cx="194421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picture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3717032"/>
            <a:ext cx="1872208" cy="25922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764704"/>
            <a:ext cx="191516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092280" y="188640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Приложение 1.3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771800" y="188640"/>
            <a:ext cx="28803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Всероссийский  уровень.</a:t>
            </a:r>
            <a:endParaRPr lang="ru-RU" b="1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764704"/>
            <a:ext cx="187220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 cstate="print"/>
          <a:srcRect l="22832" t="2751" r="22241" b="2012"/>
          <a:stretch>
            <a:fillRect/>
          </a:stretch>
        </p:blipFill>
        <p:spPr bwMode="auto">
          <a:xfrm>
            <a:off x="251520" y="3789040"/>
            <a:ext cx="201622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3968" y="4725144"/>
            <a:ext cx="237626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picture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764704"/>
            <a:ext cx="1764704" cy="25922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0" y="6237312"/>
            <a:ext cx="6228184" cy="62068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348880"/>
            <a:ext cx="2304256" cy="34563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3" name="Picture 2" descr="pictur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764704"/>
            <a:ext cx="2304256" cy="34563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4" name="Picture 2" descr="picture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1556792"/>
            <a:ext cx="2304256" cy="34563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771800" y="188640"/>
            <a:ext cx="28803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Всероссийский  уровень.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092280" y="188640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Приложение 1.3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6093296"/>
            <a:ext cx="6228184" cy="76470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:\грамоты заработанные детьми\Дети о спасателях\Медникова_ дети о спасателях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3744394" cy="2674567"/>
          </a:xfrm>
          <a:prstGeom prst="rect">
            <a:avLst/>
          </a:prstGeom>
          <a:noFill/>
        </p:spPr>
      </p:pic>
      <p:pic>
        <p:nvPicPr>
          <p:cNvPr id="4099" name="Picture 3" descr="I:\грамоты заработанные детьми\Дети о спасателях\Радыгина_дети_ о спасателях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764704"/>
            <a:ext cx="3528392" cy="2664296"/>
          </a:xfrm>
          <a:prstGeom prst="rect">
            <a:avLst/>
          </a:prstGeom>
          <a:noFill/>
        </p:spPr>
      </p:pic>
      <p:pic>
        <p:nvPicPr>
          <p:cNvPr id="4100" name="Picture 4" descr="I:\грамоты заработанные детьми\Дети о спасателях\Кабаев_дети о спасателях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3212976"/>
            <a:ext cx="4090859" cy="29220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771800" y="188640"/>
            <a:ext cx="28803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Всероссийский  уровень.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092280" y="188640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Приложение 1.3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6381328"/>
            <a:ext cx="5031904" cy="47667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6165304"/>
            <a:ext cx="6228184" cy="69269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"/>
          <p:cNvPicPr preferRelativeResize="0">
            <a:picLocks noChangeArrowheads="1"/>
          </p:cNvPicPr>
          <p:nvPr/>
        </p:nvPicPr>
        <p:blipFill>
          <a:blip r:embed="rId2" cstate="print"/>
          <a:srcRect b="4250"/>
          <a:stretch>
            <a:fillRect/>
          </a:stretch>
        </p:blipFill>
        <p:spPr bwMode="auto">
          <a:xfrm>
            <a:off x="251520" y="836712"/>
            <a:ext cx="3792612" cy="24917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3" name="Picture 2" descr="picture"/>
          <p:cNvPicPr preferRelativeResize="0">
            <a:picLocks noChangeArrowheads="1"/>
          </p:cNvPicPr>
          <p:nvPr/>
        </p:nvPicPr>
        <p:blipFill>
          <a:blip r:embed="rId3" cstate="print"/>
          <a:srcRect r="4060" b="2196"/>
          <a:stretch>
            <a:fillRect/>
          </a:stretch>
        </p:blipFill>
        <p:spPr bwMode="auto">
          <a:xfrm>
            <a:off x="4283968" y="836712"/>
            <a:ext cx="4148163" cy="25649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4" name="Picture 2" descr="picture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2913817" y="2782927"/>
            <a:ext cx="2736304" cy="417246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771800" y="188640"/>
            <a:ext cx="309634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Международный  уровень.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092280" y="188640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Приложение 1.3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6237312"/>
            <a:ext cx="5031904" cy="62068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226</Words>
  <Application>Microsoft Office PowerPoint</Application>
  <PresentationFormat>Экран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PC18_2</cp:lastModifiedBy>
  <cp:revision>15</cp:revision>
  <dcterms:modified xsi:type="dcterms:W3CDTF">2014-03-19T04:05:36Z</dcterms:modified>
</cp:coreProperties>
</file>