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l="4950" t="16560" r="4601" b="19361"/>
          <a:stretch>
            <a:fillRect/>
          </a:stretch>
        </p:blipFill>
        <p:spPr bwMode="auto">
          <a:xfrm>
            <a:off x="107504" y="836712"/>
            <a:ext cx="5328592" cy="23594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6948264" y="188640"/>
            <a:ext cx="20162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Приложение 2.2</a:t>
            </a:r>
            <a:endParaRPr lang="ru-RU" dirty="0"/>
          </a:p>
        </p:txBody>
      </p:sp>
      <p:pic>
        <p:nvPicPr>
          <p:cNvPr id="9" name="Рисунок 8" descr="без колесо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6948264" y="3501008"/>
            <a:ext cx="1699592" cy="2376264"/>
          </a:xfrm>
          <a:prstGeom prst="rect">
            <a:avLst/>
          </a:prstGeom>
          <a:scene3d>
            <a:camera prst="orthographicFront">
              <a:rot lat="0" lon="11099999" rev="0"/>
            </a:camera>
            <a:lightRig rig="threePt" dir="t"/>
          </a:scene3d>
        </p:spPr>
      </p:pic>
      <p:pic>
        <p:nvPicPr>
          <p:cNvPr id="10" name="Рисунок 9" descr="без колесо 0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 flipV="1">
            <a:off x="4932040" y="3501008"/>
            <a:ext cx="1623224" cy="2376264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  <p:pic>
        <p:nvPicPr>
          <p:cNvPr id="11" name="Рисунок 10" descr="без колес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 flipV="1">
            <a:off x="7380312" y="908720"/>
            <a:ext cx="1642296" cy="2232248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  <p:pic>
        <p:nvPicPr>
          <p:cNvPr id="12" name="Рисунок 11" descr="без колесо 0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5580112" y="908720"/>
            <a:ext cx="1647942" cy="2232248"/>
          </a:xfrm>
          <a:prstGeom prst="rect">
            <a:avLst/>
          </a:prstGeom>
          <a:scene3d>
            <a:camera prst="orthographicFront">
              <a:rot lat="0" lon="10500000" rev="0"/>
            </a:camera>
            <a:lightRig rig="threePt" dir="t"/>
          </a:scene3d>
        </p:spPr>
      </p:pic>
      <p:pic>
        <p:nvPicPr>
          <p:cNvPr id="13" name="Рисунок 12" descr="без колесо 0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 flipV="1">
            <a:off x="2915815" y="3501008"/>
            <a:ext cx="1697551" cy="2448272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  <p:sp>
        <p:nvSpPr>
          <p:cNvPr id="14" name="TextBox 13"/>
          <p:cNvSpPr txBox="1"/>
          <p:nvPr/>
        </p:nvSpPr>
        <p:spPr>
          <a:xfrm>
            <a:off x="2267744" y="0"/>
            <a:ext cx="396044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Высокие результаты в олимпиадах, </a:t>
            </a:r>
          </a:p>
          <a:p>
            <a:pPr algn="ctr"/>
            <a:r>
              <a:rPr lang="ru-RU" sz="1600" b="1" dirty="0" smtClean="0"/>
              <a:t>предметных конкурсах, выставках</a:t>
            </a:r>
            <a:endParaRPr lang="ru-RU" sz="1600" b="1" dirty="0"/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8" cstate="print"/>
          <a:srcRect l="34650" t="47519" r="33401" b="8561"/>
          <a:stretch>
            <a:fillRect/>
          </a:stretch>
        </p:blipFill>
        <p:spPr bwMode="auto">
          <a:xfrm>
            <a:off x="395536" y="3501008"/>
            <a:ext cx="227474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6237312"/>
            <a:ext cx="5364088" cy="47667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48264" y="188640"/>
            <a:ext cx="20162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Приложение 2.2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267744" y="0"/>
            <a:ext cx="396044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Высокие результаты в олимпиадах, </a:t>
            </a:r>
          </a:p>
          <a:p>
            <a:pPr algn="ctr"/>
            <a:r>
              <a:rPr lang="ru-RU" sz="1600" b="1" dirty="0" smtClean="0"/>
              <a:t>предметных конкурсах, выставках</a:t>
            </a:r>
            <a:endParaRPr lang="ru-RU" sz="1600" b="1" dirty="0"/>
          </a:p>
        </p:txBody>
      </p:sp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1440160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764704"/>
            <a:ext cx="1440160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6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764704"/>
            <a:ext cx="1512168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7" name="Picture 2" descr="picture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764704"/>
            <a:ext cx="1368152" cy="187220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 l="30150" t="30960" r="11801" b="11441"/>
          <a:stretch>
            <a:fillRect/>
          </a:stretch>
        </p:blipFill>
        <p:spPr bwMode="auto">
          <a:xfrm>
            <a:off x="2483768" y="3140968"/>
            <a:ext cx="4269871" cy="26642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Рисунок 8" descr="P106007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504" y="3356992"/>
            <a:ext cx="2232248" cy="2304256"/>
          </a:xfrm>
          <a:prstGeom prst="rect">
            <a:avLst/>
          </a:prstGeom>
        </p:spPr>
      </p:pic>
      <p:pic>
        <p:nvPicPr>
          <p:cNvPr id="10" name="Рисунок 9" descr="P106007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48264" y="3284984"/>
            <a:ext cx="2088232" cy="23042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6093296"/>
            <a:ext cx="5724128" cy="7647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626" t="7455" r="12798" b="44616"/>
          <a:stretch>
            <a:fillRect/>
          </a:stretch>
        </p:blipFill>
        <p:spPr bwMode="auto">
          <a:xfrm>
            <a:off x="179512" y="908720"/>
            <a:ext cx="520202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9179" t="7920" r="15572" b="45281"/>
          <a:stretch>
            <a:fillRect/>
          </a:stretch>
        </p:blipFill>
        <p:spPr bwMode="auto">
          <a:xfrm>
            <a:off x="179512" y="3573016"/>
            <a:ext cx="5184576" cy="23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948264" y="188640"/>
            <a:ext cx="20162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Приложение 2.2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67744" y="0"/>
            <a:ext cx="396044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Высокие результаты в олимпиадах, </a:t>
            </a:r>
          </a:p>
          <a:p>
            <a:pPr algn="ctr"/>
            <a:r>
              <a:rPr lang="ru-RU" sz="1600" b="1" dirty="0" smtClean="0"/>
              <a:t>предметных конкурсах, выставках</a:t>
            </a:r>
            <a:endParaRPr lang="ru-RU" sz="1600" b="1" dirty="0"/>
          </a:p>
        </p:txBody>
      </p:sp>
      <p:pic>
        <p:nvPicPr>
          <p:cNvPr id="7" name="Рисунок 6" descr="Джинкова Ян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3645024"/>
            <a:ext cx="1883286" cy="2592288"/>
          </a:xfrm>
          <a:prstGeom prst="rect">
            <a:avLst/>
          </a:prstGeom>
        </p:spPr>
      </p:pic>
      <p:pic>
        <p:nvPicPr>
          <p:cNvPr id="8" name="Рисунок 7" descr="ярина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20272" y="764704"/>
            <a:ext cx="1935600" cy="2664296"/>
          </a:xfrm>
          <a:prstGeom prst="rect">
            <a:avLst/>
          </a:prstGeom>
        </p:spPr>
      </p:pic>
      <p:pic>
        <p:nvPicPr>
          <p:cNvPr id="9" name="Рисунок 8" descr="ярина-im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3933056"/>
            <a:ext cx="1832632" cy="2592288"/>
          </a:xfrm>
          <a:prstGeom prst="rect">
            <a:avLst/>
          </a:prstGeom>
        </p:spPr>
      </p:pic>
      <p:pic>
        <p:nvPicPr>
          <p:cNvPr id="10" name="Рисунок 9" descr="вовкЦПТМ_2013_3 место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0032" y="620688"/>
            <a:ext cx="2040227" cy="28083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6237312"/>
            <a:ext cx="5364088" cy="6206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Копия верна</a:t>
            </a:r>
          </a:p>
          <a:p>
            <a:pPr algn="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Директор МБОУ «Школа№1 имени В.И. Муравленко»_______И.Н. Сасин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81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PC18_2</cp:lastModifiedBy>
  <cp:revision>6</cp:revision>
  <dcterms:modified xsi:type="dcterms:W3CDTF">2014-03-19T04:36:47Z</dcterms:modified>
</cp:coreProperties>
</file>