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лагод 2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573016"/>
            <a:ext cx="1989055" cy="2664296"/>
          </a:xfrm>
          <a:prstGeom prst="rect">
            <a:avLst/>
          </a:prstGeom>
        </p:spPr>
      </p:pic>
      <p:pic>
        <p:nvPicPr>
          <p:cNvPr id="2" name="Рисунок 1" descr="благодарность, 4а, 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764704"/>
            <a:ext cx="2053569" cy="2753213"/>
          </a:xfrm>
          <a:prstGeom prst="rect">
            <a:avLst/>
          </a:prstGeom>
        </p:spPr>
      </p:pic>
      <p:pic>
        <p:nvPicPr>
          <p:cNvPr id="8" name="Рисунок 7" descr="благодапрнссть ро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764704"/>
            <a:ext cx="2040957" cy="2736304"/>
          </a:xfrm>
          <a:prstGeom prst="rect">
            <a:avLst/>
          </a:prstGeom>
        </p:spPr>
      </p:pic>
      <p:pic>
        <p:nvPicPr>
          <p:cNvPr id="6" name="Рисунок 5" descr="благод, день матер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573016"/>
            <a:ext cx="2088232" cy="2769473"/>
          </a:xfrm>
          <a:prstGeom prst="rect">
            <a:avLst/>
          </a:prstGeom>
        </p:spPr>
      </p:pic>
      <p:pic>
        <p:nvPicPr>
          <p:cNvPr id="5" name="Рисунок 4" descr="благод, 20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3573016"/>
            <a:ext cx="2063222" cy="2736304"/>
          </a:xfrm>
          <a:prstGeom prst="rect">
            <a:avLst/>
          </a:prstGeom>
        </p:spPr>
      </p:pic>
      <p:pic>
        <p:nvPicPr>
          <p:cNvPr id="4" name="Рисунок 3" descr="благод Бербер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79912" y="764704"/>
            <a:ext cx="2042813" cy="27363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23728" y="188640"/>
            <a:ext cx="38164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Родительская общественность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92280" y="188640"/>
            <a:ext cx="172819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mtClean="0"/>
              <a:t>Приложение5.2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309320"/>
            <a:ext cx="5292080" cy="54868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10909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2564904"/>
            <a:ext cx="2915816" cy="21868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1760" y="188640"/>
            <a:ext cx="417646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Взаимодействие с органами власти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020272" y="188640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b="1" smtClean="0"/>
              <a:t>Приложение 5.2.</a:t>
            </a:r>
            <a:endParaRPr lang="ru-RU" b="1" dirty="0"/>
          </a:p>
        </p:txBody>
      </p:sp>
      <p:grpSp>
        <p:nvGrpSpPr>
          <p:cNvPr id="2" name="Группа 11"/>
          <p:cNvGrpSpPr/>
          <p:nvPr/>
        </p:nvGrpSpPr>
        <p:grpSpPr>
          <a:xfrm>
            <a:off x="179512" y="4149080"/>
            <a:ext cx="3672408" cy="2088232"/>
            <a:chOff x="4499992" y="2276872"/>
            <a:chExt cx="3672408" cy="237626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3300" t="51839" r="33401" b="6401"/>
            <a:stretch>
              <a:fillRect/>
            </a:stretch>
          </p:blipFill>
          <p:spPr bwMode="auto">
            <a:xfrm>
              <a:off x="4499992" y="2276872"/>
              <a:ext cx="3672408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4648873" y="4120524"/>
              <a:ext cx="1091797" cy="2445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Рисунок 10" descr="P10209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692696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>
            <a:lum contrast="-6000"/>
          </a:blip>
          <a:srcRect/>
          <a:stretch>
            <a:fillRect/>
          </a:stretch>
        </p:blipFill>
        <p:spPr bwMode="auto">
          <a:xfrm>
            <a:off x="179512" y="764704"/>
            <a:ext cx="2525748" cy="35005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4" name="Прямоугольник 13"/>
          <p:cNvSpPr/>
          <p:nvPr/>
        </p:nvSpPr>
        <p:spPr>
          <a:xfrm>
            <a:off x="6156176" y="2564904"/>
            <a:ext cx="241816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Быть здоровым это классно!</a:t>
            </a:r>
            <a:endParaRPr lang="ru-RU" sz="1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Рисунок 14" descr="1362985051_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87824" y="2276872"/>
            <a:ext cx="2550953" cy="1913215"/>
          </a:xfrm>
          <a:prstGeom prst="rect">
            <a:avLst/>
          </a:prstGeom>
        </p:spPr>
      </p:pic>
      <p:pic>
        <p:nvPicPr>
          <p:cNvPr id="16" name="Рисунок 15" descr="1364190621_p11208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56176" y="692696"/>
            <a:ext cx="2512689" cy="1884517"/>
          </a:xfrm>
          <a:prstGeom prst="rect">
            <a:avLst/>
          </a:prstGeom>
        </p:spPr>
      </p:pic>
      <p:pic>
        <p:nvPicPr>
          <p:cNvPr id="10" name="Рисунок 9" descr="P102087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7984" y="4221088"/>
            <a:ext cx="3371867" cy="25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0" y="6237312"/>
            <a:ext cx="5292080" cy="6206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47</Words>
  <Application>Microsoft Office PowerPoint</Application>
  <PresentationFormat>Экран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PC18_2</cp:lastModifiedBy>
  <cp:revision>9</cp:revision>
  <dcterms:modified xsi:type="dcterms:W3CDTF">2014-03-19T05:00:56Z</dcterms:modified>
</cp:coreProperties>
</file>